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6"/>
    <p:restoredTop sz="94709"/>
  </p:normalViewPr>
  <p:slideViewPr>
    <p:cSldViewPr snapToGrid="0" snapToObjects="1">
      <p:cViewPr varScale="1">
        <p:scale>
          <a:sx n="113" d="100"/>
          <a:sy n="113" d="100"/>
        </p:scale>
        <p:origin x="208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EF893-F730-FC46-B6E4-FED69E120501}" type="datetimeFigureOut">
              <a:rPr lang="en-US" smtClean="0"/>
              <a:t>2/27/21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CE162-18C2-CA4E-93D1-40739AFFD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517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CE162-18C2-CA4E-93D1-40739AFFD0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08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39A5A-5531-AA4D-ADB8-BC69D9669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274FD8-4E1F-A347-999B-94199848C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3197F-E63C-8344-9670-27FF92F19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41474-DADD-5347-855D-7A5B06B95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73C61-2ACC-9544-9C98-CD227328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95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B500F-A4D2-4A49-999B-4378808BC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92E96F-FA59-6047-A89D-BA433227CD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ADB3D-609F-234D-AE98-FA1411CE1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D334F-0544-EF48-B03C-4599CC35B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1E2C3-3287-CE42-8F51-570492211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55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DA0974-9FE7-3B45-9AEC-669A987B8B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2EF7F-07ED-DB40-9212-A540465FF4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F5E29-3B91-0848-942F-8506D68E4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6D3D0-AC27-9242-B356-39DB41035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02207-20D4-1344-9416-6B753E85B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94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7645D-D9C9-2A45-9C4D-33984E5C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26443-A1DE-C445-8D76-0FDC8F23B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7D125-2BC3-9E43-B00F-DFAB37510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EC707-BF40-2043-A4D3-AE48A4852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068EF-7FAC-A445-97AB-8DB3DAC55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009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BEBF5-B107-AA49-8461-934062B51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1F46B1-C5BA-EE44-BF33-286F52992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462196-93A3-0741-BA5E-1D1E4C31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6C393-1E81-084A-9B4F-9429C96E3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1423D-7CDE-064B-B10F-4937FE3BB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914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E5829-4C7A-8D47-984C-FA825BEEF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BA63E-EAB6-4A4C-A645-2D54EB777A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4FCD3-57F6-1140-8383-F7D9C78C24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0A925E-47F3-E146-B32A-2F7DB4ED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3FFA9D-81FB-0841-BF62-26D5410E1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1A7C98-CFEA-B84B-BA6B-14B9CA279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69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78DBE-60A3-B045-8FF0-18DBAA032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681578-E6AD-9A40-9164-089BCE2B7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AA1E8-F617-5244-8441-019461632E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E28A49-E228-A24B-85D6-482A0CADB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EBFCF9-C835-304E-B188-FC5DFFD8D8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CA4-C101-1640-A739-EDF3329C7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66315-5FB6-A64C-A6E7-FF98E692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814336-9F80-5044-A13F-AEE701F92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97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24A53-F9DB-9649-86C6-52C93D105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F1F190-BD5F-4844-A474-2B1DD04A7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BD4E91-F912-ED47-B88D-5A2085523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36D73-EE9F-C649-811B-A0EC9B31A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333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B23CD-3C7D-C74C-9624-CFC80A6FD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8431DB-5E55-E24B-8FB7-8654C54C0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CCB7CE-963B-E143-BC53-5BA2ACD26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471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7032E-7D39-1C4B-A670-9C4D0D2B8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3EC6A-08BD-7649-B9C8-33E9D3707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71349F-A52A-964C-B694-906F44E33D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A15AB0-B5C5-B546-B288-B1A5ED6DC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A9EC65-D8FD-6647-A368-884B7A5A8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A9DF88-3828-0C4F-B3B5-10A3250F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873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86B54-1EC8-9B4B-8BCC-E42A4D338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916375-23CA-744E-AE1C-99E33EA75A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9B371D-88DD-6842-90EF-B9F01B51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B82509-8F6F-2A46-B87C-8C82956B4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517752-2655-AE49-97F1-1F36412B2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C20BA-8F07-1A4C-A0FA-A26BA8FBB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869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117D7C-973C-2B44-B319-BC032238C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747CE-3670-4B41-86AC-359F09ED6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04BCE-5F4D-5349-A8B7-75E720BFD6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D7335-D34A-6148-A00E-EFA2C6124513}" type="datetimeFigureOut">
              <a:rPr lang="en-US" smtClean="0"/>
              <a:t>2/27/21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AB0B1-F253-D64F-AFFA-22ABDA07EE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25DFC-1E73-B34A-A1CC-1A9A922C07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47180-E2E4-3941-8AEE-BCA95E0F0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6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A87599-221A-074B-A4EC-AA2A0C0BD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3292"/>
            <a:ext cx="12192000" cy="50914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73F21-ECE8-E14D-AA5F-D0D88C442368}"/>
              </a:ext>
            </a:extLst>
          </p:cNvPr>
          <p:cNvSpPr txBox="1"/>
          <p:nvPr/>
        </p:nvSpPr>
        <p:spPr>
          <a:xfrm>
            <a:off x="4110336" y="4470400"/>
            <a:ext cx="1726755" cy="2154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IBM Plex Mono" panose="020B0509050203000203" pitchFamily="49" charset="77"/>
              </a:rPr>
              <a:t>Green </a:t>
            </a:r>
            <a:r>
              <a:rPr lang="en-US" sz="800" dirty="0">
                <a:latin typeface="IBM Plex Mono" panose="020B0509050203000203" pitchFamily="49" charset="77"/>
                <a:sym typeface="Wingdings" pitchFamily="2" charset="2"/>
              </a:rPr>
              <a:t> Purple W/W  GND</a:t>
            </a:r>
            <a:endParaRPr lang="en-US" sz="800" dirty="0">
              <a:latin typeface="IBM Plex Mono" panose="020B0509050203000203" pitchFamily="49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B290B7-6EC3-174E-B262-D7616B22F030}"/>
              </a:ext>
            </a:extLst>
          </p:cNvPr>
          <p:cNvSpPr txBox="1"/>
          <p:nvPr/>
        </p:nvSpPr>
        <p:spPr>
          <a:xfrm>
            <a:off x="4475821" y="3347349"/>
            <a:ext cx="1361270" cy="2154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IBM Plex Mono" panose="020B0509050203000203" pitchFamily="49" charset="77"/>
              </a:rPr>
              <a:t>Purple </a:t>
            </a:r>
            <a:r>
              <a:rPr lang="en-US" sz="800" dirty="0">
                <a:latin typeface="IBM Plex Mono" panose="020B0509050203000203" pitchFamily="49" charset="77"/>
                <a:sym typeface="Wingdings" pitchFamily="2" charset="2"/>
              </a:rPr>
              <a:t> Blue  A5</a:t>
            </a:r>
            <a:endParaRPr lang="en-US" sz="800" dirty="0">
              <a:latin typeface="IBM Plex Mono" panose="020B0509050203000203" pitchFamily="49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63CBE5-66BD-8E47-9635-DA7ACC472E58}"/>
              </a:ext>
            </a:extLst>
          </p:cNvPr>
          <p:cNvSpPr txBox="1"/>
          <p:nvPr/>
        </p:nvSpPr>
        <p:spPr>
          <a:xfrm>
            <a:off x="4475821" y="2307514"/>
            <a:ext cx="1361270" cy="2154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IBM Plex Mono" panose="020B0509050203000203" pitchFamily="49" charset="77"/>
              </a:rPr>
              <a:t>White </a:t>
            </a:r>
            <a:r>
              <a:rPr lang="en-US" sz="800" dirty="0">
                <a:latin typeface="IBM Plex Mono" panose="020B0509050203000203" pitchFamily="49" charset="77"/>
                <a:sym typeface="Wingdings" pitchFamily="2" charset="2"/>
              </a:rPr>
              <a:t> White  A4</a:t>
            </a:r>
            <a:endParaRPr lang="en-US" sz="800" dirty="0">
              <a:latin typeface="IBM Plex Mono" panose="020B0509050203000203" pitchFamily="49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967DB9-D01C-2846-91DF-FBA37940BD86}"/>
              </a:ext>
            </a:extLst>
          </p:cNvPr>
          <p:cNvSpPr txBox="1"/>
          <p:nvPr/>
        </p:nvSpPr>
        <p:spPr>
          <a:xfrm>
            <a:off x="4171250" y="1745989"/>
            <a:ext cx="1483098" cy="2154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IBM Plex Mono" panose="020B0509050203000203" pitchFamily="49" charset="77"/>
              </a:rPr>
              <a:t>Red </a:t>
            </a:r>
            <a:r>
              <a:rPr lang="en-US" sz="800" dirty="0">
                <a:latin typeface="IBM Plex Mono" panose="020B0509050203000203" pitchFamily="49" charset="77"/>
                <a:sym typeface="Wingdings" pitchFamily="2" charset="2"/>
              </a:rPr>
              <a:t> Purple W </a:t>
            </a:r>
            <a:r>
              <a:rPr lang="en-US" sz="800">
                <a:latin typeface="IBM Plex Mono" panose="020B0509050203000203" pitchFamily="49" charset="77"/>
                <a:sym typeface="Wingdings" pitchFamily="2" charset="2"/>
              </a:rPr>
              <a:t> +5V</a:t>
            </a:r>
            <a:endParaRPr lang="en-US" sz="800" dirty="0">
              <a:latin typeface="IBM Plex Mono" panose="020B0509050203000203" pitchFamily="49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4916F0-0672-3B49-8CC9-35205BC0DB37}"/>
              </a:ext>
            </a:extLst>
          </p:cNvPr>
          <p:cNvSpPr txBox="1"/>
          <p:nvPr/>
        </p:nvSpPr>
        <p:spPr>
          <a:xfrm>
            <a:off x="4171250" y="5440819"/>
            <a:ext cx="1483098" cy="2154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IBM Plex Mono" panose="020B0509050203000203" pitchFamily="49" charset="77"/>
              </a:rPr>
              <a:t>Black </a:t>
            </a:r>
            <a:r>
              <a:rPr lang="en-US" sz="800" dirty="0">
                <a:latin typeface="IBM Plex Mono" panose="020B0509050203000203" pitchFamily="49" charset="77"/>
                <a:sym typeface="Wingdings" pitchFamily="2" charset="2"/>
              </a:rPr>
              <a:t> Purple  GND</a:t>
            </a:r>
            <a:endParaRPr lang="en-US" sz="800" dirty="0">
              <a:latin typeface="IBM Plex Mono" panose="020B0509050203000203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12196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D43F44F-6958-E448-964F-C6B423C32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623" y="4521545"/>
            <a:ext cx="3345293" cy="20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F13D7F8-57DB-0846-938F-8BC72EE56172}"/>
              </a:ext>
            </a:extLst>
          </p:cNvPr>
          <p:cNvGrpSpPr/>
          <p:nvPr/>
        </p:nvGrpSpPr>
        <p:grpSpPr>
          <a:xfrm>
            <a:off x="10407560" y="522158"/>
            <a:ext cx="1207477" cy="215444"/>
            <a:chOff x="2984360" y="3142920"/>
            <a:chExt cx="1207477" cy="215444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883BE62-9F7E-0349-9DE7-6F70FB0817E2}"/>
                </a:ext>
              </a:extLst>
            </p:cNvPr>
            <p:cNvGrpSpPr/>
            <p:nvPr/>
          </p:nvGrpSpPr>
          <p:grpSpPr>
            <a:xfrm>
              <a:off x="2984360" y="3170256"/>
              <a:ext cx="1207477" cy="160773"/>
              <a:chOff x="5235191" y="989763"/>
              <a:chExt cx="1207477" cy="160773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9F78DE31-6748-9444-814C-D3E56AAFDD5D}"/>
                  </a:ext>
                </a:extLst>
              </p:cNvPr>
              <p:cNvCxnSpPr>
                <a:cxnSpLocks/>
                <a:endCxn id="24" idx="1"/>
              </p:cNvCxnSpPr>
              <p:nvPr/>
            </p:nvCxnSpPr>
            <p:spPr>
              <a:xfrm>
                <a:off x="5235191" y="1070149"/>
                <a:ext cx="346668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73551BB-2C9C-794D-BB37-366F189530F8}"/>
                  </a:ext>
                </a:extLst>
              </p:cNvPr>
              <p:cNvSpPr/>
              <p:nvPr/>
            </p:nvSpPr>
            <p:spPr>
              <a:xfrm>
                <a:off x="5581859" y="989763"/>
                <a:ext cx="514141" cy="160773"/>
              </a:xfrm>
              <a:prstGeom prst="rect">
                <a:avLst/>
              </a:prstGeom>
              <a:solidFill>
                <a:schemeClr val="accent4">
                  <a:lumMod val="50000"/>
                  <a:alpha val="34000"/>
                </a:schemeClr>
              </a:solidFill>
              <a:ln>
                <a:solidFill>
                  <a:schemeClr val="accent2">
                    <a:lumMod val="50000"/>
                    <a:alpha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415D1817-7A5F-7645-9E9E-91F43EFB0E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6000" y="1070149"/>
                <a:ext cx="346668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FE8591D-3292-A743-94AA-A38EDBB2835F}"/>
                </a:ext>
              </a:extLst>
            </p:cNvPr>
            <p:cNvSpPr txBox="1"/>
            <p:nvPr/>
          </p:nvSpPr>
          <p:spPr>
            <a:xfrm>
              <a:off x="3381892" y="3142920"/>
              <a:ext cx="3113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IBM Plex Sans" panose="020B0503050203000203" pitchFamily="34" charset="0"/>
                </a:rPr>
                <a:t>1K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2883383E-326D-2D45-B77C-649645DFB53E}"/>
              </a:ext>
            </a:extLst>
          </p:cNvPr>
          <p:cNvGrpSpPr/>
          <p:nvPr/>
        </p:nvGrpSpPr>
        <p:grpSpPr>
          <a:xfrm>
            <a:off x="609142" y="507900"/>
            <a:ext cx="2668684" cy="1785731"/>
            <a:chOff x="1782742" y="696315"/>
            <a:chExt cx="2668684" cy="178573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DFCFE8-9E18-5346-A59B-A8C9FE9C8F1E}"/>
                </a:ext>
              </a:extLst>
            </p:cNvPr>
            <p:cNvSpPr txBox="1"/>
            <p:nvPr/>
          </p:nvSpPr>
          <p:spPr>
            <a:xfrm>
              <a:off x="1782742" y="1066464"/>
              <a:ext cx="4411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latin typeface="IBM Plex Sans" panose="020B0503050203000203" pitchFamily="34" charset="0"/>
                </a:rPr>
                <a:t>+5V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C59AD86-50AB-6445-BE90-B1E787C504B5}"/>
                </a:ext>
              </a:extLst>
            </p:cNvPr>
            <p:cNvGrpSpPr/>
            <p:nvPr/>
          </p:nvGrpSpPr>
          <p:grpSpPr>
            <a:xfrm>
              <a:off x="2336551" y="1112630"/>
              <a:ext cx="1207477" cy="215444"/>
              <a:chOff x="5206721" y="1471544"/>
              <a:chExt cx="1207477" cy="215444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B63A0C60-7F5C-2E40-834A-D8ED5A11F038}"/>
                  </a:ext>
                </a:extLst>
              </p:cNvPr>
              <p:cNvGrpSpPr/>
              <p:nvPr/>
            </p:nvGrpSpPr>
            <p:grpSpPr>
              <a:xfrm>
                <a:off x="5206721" y="1498880"/>
                <a:ext cx="1207477" cy="160773"/>
                <a:chOff x="5235191" y="989763"/>
                <a:chExt cx="1207477" cy="160773"/>
              </a:xfrm>
            </p:grpSpPr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D471FDE2-A840-CF44-8D5F-926C9757C763}"/>
                    </a:ext>
                  </a:extLst>
                </p:cNvPr>
                <p:cNvCxnSpPr>
                  <a:cxnSpLocks/>
                  <a:endCxn id="36" idx="1"/>
                </p:cNvCxnSpPr>
                <p:nvPr/>
              </p:nvCxnSpPr>
              <p:spPr>
                <a:xfrm>
                  <a:off x="5235191" y="1070149"/>
                  <a:ext cx="346668" cy="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ACFDA2BD-3899-4542-B5A8-BEC95B373B8B}"/>
                    </a:ext>
                  </a:extLst>
                </p:cNvPr>
                <p:cNvSpPr/>
                <p:nvPr/>
              </p:nvSpPr>
              <p:spPr>
                <a:xfrm>
                  <a:off x="5581859" y="989763"/>
                  <a:ext cx="514141" cy="160773"/>
                </a:xfrm>
                <a:prstGeom prst="rect">
                  <a:avLst/>
                </a:prstGeom>
                <a:solidFill>
                  <a:schemeClr val="accent4">
                    <a:lumMod val="50000"/>
                    <a:alpha val="34000"/>
                  </a:schemeClr>
                </a:solidFill>
                <a:ln>
                  <a:solidFill>
                    <a:schemeClr val="accent2">
                      <a:lumMod val="50000"/>
                      <a:alpha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188ABEDF-1233-9749-B9D0-0F8A49CC79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1070149"/>
                  <a:ext cx="346668" cy="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24C87815-B198-4C4A-824D-46C35A27F5B7}"/>
                  </a:ext>
                </a:extLst>
              </p:cNvPr>
              <p:cNvSpPr txBox="1"/>
              <p:nvPr/>
            </p:nvSpPr>
            <p:spPr>
              <a:xfrm>
                <a:off x="5624350" y="1471544"/>
                <a:ext cx="37221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latin typeface="IBM Plex Sans" panose="020B0503050203000203" pitchFamily="34" charset="0"/>
                  </a:rPr>
                  <a:t>10K</a:t>
                </a:r>
              </a:p>
            </p:txBody>
          </p:sp>
        </p:grp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D6CB138-79A0-CA42-AF62-7A7F383B2562}"/>
                </a:ext>
              </a:extLst>
            </p:cNvPr>
            <p:cNvSpPr/>
            <p:nvPr/>
          </p:nvSpPr>
          <p:spPr>
            <a:xfrm>
              <a:off x="3544028" y="1170110"/>
              <a:ext cx="100484" cy="1004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15D3798-6911-6048-B644-80EEEF65E318}"/>
                </a:ext>
              </a:extLst>
            </p:cNvPr>
            <p:cNvSpPr/>
            <p:nvPr/>
          </p:nvSpPr>
          <p:spPr>
            <a:xfrm>
              <a:off x="3790212" y="1170109"/>
              <a:ext cx="100484" cy="1004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472A0A9-DB09-444A-BFF1-42CFF1C2B6CD}"/>
                </a:ext>
              </a:extLst>
            </p:cNvPr>
            <p:cNvCxnSpPr>
              <a:cxnSpLocks/>
            </p:cNvCxnSpPr>
            <p:nvPr/>
          </p:nvCxnSpPr>
          <p:spPr>
            <a:xfrm>
              <a:off x="3863062" y="1220350"/>
              <a:ext cx="346668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A16C8AC-3DB7-B441-8E24-1946BFDA4EB6}"/>
                </a:ext>
              </a:extLst>
            </p:cNvPr>
            <p:cNvCxnSpPr>
              <a:cxnSpLocks/>
            </p:cNvCxnSpPr>
            <p:nvPr/>
          </p:nvCxnSpPr>
          <p:spPr>
            <a:xfrm>
              <a:off x="4209730" y="1220350"/>
              <a:ext cx="0" cy="2260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4FF20EA-707D-BB4D-99CF-867992FE0610}"/>
                </a:ext>
              </a:extLst>
            </p:cNvPr>
            <p:cNvCxnSpPr>
              <a:cxnSpLocks/>
            </p:cNvCxnSpPr>
            <p:nvPr/>
          </p:nvCxnSpPr>
          <p:spPr>
            <a:xfrm>
              <a:off x="4077045" y="1438064"/>
              <a:ext cx="26833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69FF152-5ABD-B04C-A14A-22570DFDA81D}"/>
                </a:ext>
              </a:extLst>
            </p:cNvPr>
            <p:cNvCxnSpPr>
              <a:cxnSpLocks/>
            </p:cNvCxnSpPr>
            <p:nvPr/>
          </p:nvCxnSpPr>
          <p:spPr>
            <a:xfrm>
              <a:off x="3546736" y="1084885"/>
              <a:ext cx="333912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2A3588-4A81-1E4E-8257-ADC4985252BB}"/>
                </a:ext>
              </a:extLst>
            </p:cNvPr>
            <p:cNvSpPr txBox="1"/>
            <p:nvPr/>
          </p:nvSpPr>
          <p:spPr>
            <a:xfrm>
              <a:off x="3529004" y="894877"/>
              <a:ext cx="36420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IBM Plex Sans" panose="020B0503050203000203" pitchFamily="34" charset="0"/>
                </a:rPr>
                <a:t>AAN</a:t>
              </a: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AE11878-976B-9844-812A-C235B8FBDCD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67497" y="795647"/>
              <a:ext cx="3198" cy="424704"/>
            </a:xfrm>
            <a:prstGeom prst="line">
              <a:avLst/>
            </a:prstGeom>
            <a:ln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222EAEB-E2A6-024B-9BA5-9A18CE37F8F6}"/>
                </a:ext>
              </a:extLst>
            </p:cNvPr>
            <p:cNvSpPr txBox="1"/>
            <p:nvPr/>
          </p:nvSpPr>
          <p:spPr>
            <a:xfrm>
              <a:off x="4151344" y="696315"/>
              <a:ext cx="30008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IBM Plex Sans" panose="020B0503050203000203" pitchFamily="34" charset="0"/>
                </a:rPr>
                <a:t>D2</a:t>
              </a: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06ECEED-8A2F-414D-99B7-066393C288E9}"/>
                </a:ext>
              </a:extLst>
            </p:cNvPr>
            <p:cNvCxnSpPr>
              <a:cxnSpLocks/>
            </p:cNvCxnSpPr>
            <p:nvPr/>
          </p:nvCxnSpPr>
          <p:spPr>
            <a:xfrm>
              <a:off x="3367497" y="796954"/>
              <a:ext cx="760554" cy="0"/>
            </a:xfrm>
            <a:prstGeom prst="line">
              <a:avLst/>
            </a:prstGeom>
            <a:ln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A54170D-AC09-6143-B02E-E7CF477DBF53}"/>
                </a:ext>
              </a:extLst>
            </p:cNvPr>
            <p:cNvSpPr txBox="1"/>
            <p:nvPr/>
          </p:nvSpPr>
          <p:spPr>
            <a:xfrm>
              <a:off x="1782742" y="2102071"/>
              <a:ext cx="4411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latin typeface="IBM Plex Sans" panose="020B0503050203000203" pitchFamily="34" charset="0"/>
                </a:rPr>
                <a:t>+5V</a:t>
              </a:r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B78AE36-A785-E04C-8CB1-1F899A01FD73}"/>
                </a:ext>
              </a:extLst>
            </p:cNvPr>
            <p:cNvGrpSpPr/>
            <p:nvPr/>
          </p:nvGrpSpPr>
          <p:grpSpPr>
            <a:xfrm>
              <a:off x="2336551" y="2148237"/>
              <a:ext cx="1207477" cy="215444"/>
              <a:chOff x="5206721" y="1471544"/>
              <a:chExt cx="1207477" cy="215444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FFFFF7C-CBF5-4044-93FD-BF8E105879D6}"/>
                  </a:ext>
                </a:extLst>
              </p:cNvPr>
              <p:cNvGrpSpPr/>
              <p:nvPr/>
            </p:nvGrpSpPr>
            <p:grpSpPr>
              <a:xfrm>
                <a:off x="5206721" y="1498880"/>
                <a:ext cx="1207477" cy="160773"/>
                <a:chOff x="5235191" y="989763"/>
                <a:chExt cx="1207477" cy="160773"/>
              </a:xfrm>
            </p:grpSpPr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00F4F6A5-1E2A-C74C-9594-49C18587A609}"/>
                    </a:ext>
                  </a:extLst>
                </p:cNvPr>
                <p:cNvCxnSpPr>
                  <a:cxnSpLocks/>
                  <a:endCxn id="64" idx="1"/>
                </p:cNvCxnSpPr>
                <p:nvPr/>
              </p:nvCxnSpPr>
              <p:spPr>
                <a:xfrm>
                  <a:off x="5235191" y="1070149"/>
                  <a:ext cx="346668" cy="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A5DF076F-76A0-A342-89F7-00CD9B307E24}"/>
                    </a:ext>
                  </a:extLst>
                </p:cNvPr>
                <p:cNvSpPr/>
                <p:nvPr/>
              </p:nvSpPr>
              <p:spPr>
                <a:xfrm>
                  <a:off x="5581859" y="989763"/>
                  <a:ext cx="514141" cy="160773"/>
                </a:xfrm>
                <a:prstGeom prst="rect">
                  <a:avLst/>
                </a:prstGeom>
                <a:solidFill>
                  <a:schemeClr val="accent4">
                    <a:lumMod val="50000"/>
                    <a:alpha val="34000"/>
                  </a:schemeClr>
                </a:solidFill>
                <a:ln>
                  <a:solidFill>
                    <a:schemeClr val="accent2">
                      <a:lumMod val="50000"/>
                      <a:alpha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F55B7102-EAF5-544F-9C73-BCFB66B516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1070149"/>
                  <a:ext cx="346668" cy="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F767AF46-5CBF-DA4E-8CE5-8226F735BD10}"/>
                  </a:ext>
                </a:extLst>
              </p:cNvPr>
              <p:cNvSpPr txBox="1"/>
              <p:nvPr/>
            </p:nvSpPr>
            <p:spPr>
              <a:xfrm>
                <a:off x="5624350" y="1471544"/>
                <a:ext cx="37221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latin typeface="IBM Plex Sans" panose="020B0503050203000203" pitchFamily="34" charset="0"/>
                  </a:rPr>
                  <a:t>10K</a:t>
                </a:r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71E8A2AC-C63E-2E4B-82CF-B2F7CFEB88D6}"/>
                </a:ext>
              </a:extLst>
            </p:cNvPr>
            <p:cNvSpPr/>
            <p:nvPr/>
          </p:nvSpPr>
          <p:spPr>
            <a:xfrm>
              <a:off x="3544028" y="2205717"/>
              <a:ext cx="100484" cy="1004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17C41B0-2234-2847-A524-A261E632830C}"/>
                </a:ext>
              </a:extLst>
            </p:cNvPr>
            <p:cNvSpPr/>
            <p:nvPr/>
          </p:nvSpPr>
          <p:spPr>
            <a:xfrm>
              <a:off x="3790212" y="2205716"/>
              <a:ext cx="100484" cy="1004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FC3F7F0-F1FF-C44E-AD18-6F1D1CE408EA}"/>
                </a:ext>
              </a:extLst>
            </p:cNvPr>
            <p:cNvCxnSpPr>
              <a:cxnSpLocks/>
            </p:cNvCxnSpPr>
            <p:nvPr/>
          </p:nvCxnSpPr>
          <p:spPr>
            <a:xfrm>
              <a:off x="3863062" y="2255957"/>
              <a:ext cx="346668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6ADE55F6-D7AF-5346-8B8B-35D37A52AB83}"/>
                </a:ext>
              </a:extLst>
            </p:cNvPr>
            <p:cNvGrpSpPr/>
            <p:nvPr/>
          </p:nvGrpSpPr>
          <p:grpSpPr>
            <a:xfrm>
              <a:off x="4077045" y="2255957"/>
              <a:ext cx="268339" cy="226089"/>
              <a:chOff x="4077045" y="2255957"/>
              <a:chExt cx="268339" cy="226089"/>
            </a:xfrm>
          </p:grpSpPr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745AEFAA-5824-7A41-9440-6B6EF69CA6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09730" y="2255957"/>
                <a:ext cx="0" cy="2260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7081094B-F3FA-1641-9E58-E16BCE3ED4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045" y="2473671"/>
                <a:ext cx="268339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D26B744A-4360-284C-B567-C5DED5AEE5DC}"/>
                </a:ext>
              </a:extLst>
            </p:cNvPr>
            <p:cNvCxnSpPr>
              <a:cxnSpLocks/>
            </p:cNvCxnSpPr>
            <p:nvPr/>
          </p:nvCxnSpPr>
          <p:spPr>
            <a:xfrm>
              <a:off x="3546736" y="2120492"/>
              <a:ext cx="333912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D6EF032-F2EA-9640-983A-F3DB2B3EBFDB}"/>
                </a:ext>
              </a:extLst>
            </p:cNvPr>
            <p:cNvSpPr txBox="1"/>
            <p:nvPr/>
          </p:nvSpPr>
          <p:spPr>
            <a:xfrm>
              <a:off x="3529004" y="1930484"/>
              <a:ext cx="33214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IBM Plex Sans" panose="020B0503050203000203" pitchFamily="34" charset="0"/>
                </a:rPr>
                <a:t>UIT</a:t>
              </a:r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FC81514-0951-3543-8AF3-FB3933327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94" y="1836517"/>
              <a:ext cx="1" cy="419442"/>
            </a:xfrm>
            <a:prstGeom prst="line">
              <a:avLst/>
            </a:prstGeom>
            <a:ln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A1C4C2A9-B9A6-0342-B398-9B3DADB6D6E5}"/>
                </a:ext>
              </a:extLst>
            </p:cNvPr>
            <p:cNvSpPr txBox="1"/>
            <p:nvPr/>
          </p:nvSpPr>
          <p:spPr>
            <a:xfrm>
              <a:off x="4151344" y="1731922"/>
              <a:ext cx="30008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IBM Plex Sans" panose="020B0503050203000203" pitchFamily="34" charset="0"/>
                </a:rPr>
                <a:t>D3</a:t>
              </a:r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B3F5DFE2-084F-CB46-B09E-2A024539C529}"/>
                </a:ext>
              </a:extLst>
            </p:cNvPr>
            <p:cNvCxnSpPr>
              <a:cxnSpLocks/>
            </p:cNvCxnSpPr>
            <p:nvPr/>
          </p:nvCxnSpPr>
          <p:spPr>
            <a:xfrm>
              <a:off x="3367497" y="1836519"/>
              <a:ext cx="760554" cy="0"/>
            </a:xfrm>
            <a:prstGeom prst="line">
              <a:avLst/>
            </a:prstGeom>
            <a:ln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B6DEFC38-8276-8D49-A147-91A1BB5BCB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5572" y="737602"/>
            <a:ext cx="2668609" cy="1113714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D18C8342-A329-D743-A198-AB889EBA7928}"/>
              </a:ext>
            </a:extLst>
          </p:cNvPr>
          <p:cNvSpPr txBox="1"/>
          <p:nvPr/>
        </p:nvSpPr>
        <p:spPr>
          <a:xfrm>
            <a:off x="5828982" y="1200711"/>
            <a:ext cx="34817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FF0000"/>
                </a:solidFill>
                <a:latin typeface="IBM Plex Sans" panose="020B0503050203000203" pitchFamily="34" charset="0"/>
              </a:rPr>
              <a:t>+5V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29E3182-0CCB-D043-878C-2184F8D4EF1E}"/>
              </a:ext>
            </a:extLst>
          </p:cNvPr>
          <p:cNvSpPr txBox="1"/>
          <p:nvPr/>
        </p:nvSpPr>
        <p:spPr>
          <a:xfrm>
            <a:off x="5849711" y="1322845"/>
            <a:ext cx="30008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IBM Plex Sans" panose="020B0503050203000203" pitchFamily="34" charset="0"/>
              </a:rPr>
              <a:t>D2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B9B021B-6B4C-A847-8291-B81F2A47E567}"/>
              </a:ext>
            </a:extLst>
          </p:cNvPr>
          <p:cNvSpPr txBox="1"/>
          <p:nvPr/>
        </p:nvSpPr>
        <p:spPr>
          <a:xfrm>
            <a:off x="5846388" y="1460465"/>
            <a:ext cx="30008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IBM Plex Sans" panose="020B0503050203000203" pitchFamily="34" charset="0"/>
              </a:rPr>
              <a:t>D3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86508C5-E276-6942-8215-AAA0D0F4C898}"/>
              </a:ext>
            </a:extLst>
          </p:cNvPr>
          <p:cNvSpPr txBox="1"/>
          <p:nvPr/>
        </p:nvSpPr>
        <p:spPr>
          <a:xfrm>
            <a:off x="5820844" y="1102863"/>
            <a:ext cx="37221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IBM Plex Sans" panose="020B0503050203000203" pitchFamily="34" charset="0"/>
              </a:rPr>
              <a:t>GND</a:t>
            </a:r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id="{D689FA35-DC63-B24F-BF6F-EDA117A310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9355" y="2615517"/>
            <a:ext cx="4115682" cy="2120765"/>
          </a:xfrm>
          <a:prstGeom prst="rect">
            <a:avLst/>
          </a:prstGeom>
        </p:spPr>
      </p:pic>
      <p:sp>
        <p:nvSpPr>
          <p:cNvPr id="95" name="TextBox 94">
            <a:extLst>
              <a:ext uri="{FF2B5EF4-FFF2-40B4-BE49-F238E27FC236}">
                <a16:creationId xmlns:a16="http://schemas.microsoft.com/office/drawing/2014/main" id="{FDD2F9A8-DCF8-E641-BCC8-E6FFB4830393}"/>
              </a:ext>
            </a:extLst>
          </p:cNvPr>
          <p:cNvSpPr txBox="1"/>
          <p:nvPr/>
        </p:nvSpPr>
        <p:spPr>
          <a:xfrm>
            <a:off x="9226786" y="4482366"/>
            <a:ext cx="542136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IBM Plex Sans" panose="020B0503050203000203" pitchFamily="34" charset="0"/>
              </a:rPr>
              <a:t>SDA</a:t>
            </a:r>
          </a:p>
          <a:p>
            <a:pPr algn="ctr"/>
            <a:r>
              <a:rPr lang="en-US" sz="900" dirty="0">
                <a:latin typeface="IBM Plex Sans" panose="020B0503050203000203" pitchFamily="34" charset="0"/>
              </a:rPr>
              <a:t>orange</a:t>
            </a:r>
          </a:p>
          <a:p>
            <a:pPr algn="ctr"/>
            <a:r>
              <a:rPr lang="en-US" sz="900" dirty="0">
                <a:latin typeface="IBM Plex Sans" panose="020B0503050203000203" pitchFamily="34" charset="0"/>
              </a:rPr>
              <a:t> #2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31922CD-3ED3-CF43-9478-FB01C39EB0E4}"/>
              </a:ext>
            </a:extLst>
          </p:cNvPr>
          <p:cNvSpPr txBox="1"/>
          <p:nvPr/>
        </p:nvSpPr>
        <p:spPr>
          <a:xfrm>
            <a:off x="9662486" y="4486824"/>
            <a:ext cx="471604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IBM Plex Sans" panose="020B0503050203000203" pitchFamily="34" charset="0"/>
              </a:rPr>
              <a:t>SDL</a:t>
            </a:r>
          </a:p>
          <a:p>
            <a:pPr algn="ctr"/>
            <a:r>
              <a:rPr lang="en-US" sz="900" dirty="0">
                <a:latin typeface="IBM Plex Sans" panose="020B0503050203000203" pitchFamily="34" charset="0"/>
              </a:rPr>
              <a:t>white</a:t>
            </a:r>
          </a:p>
          <a:p>
            <a:pPr algn="ctr"/>
            <a:r>
              <a:rPr lang="en-US" sz="900" dirty="0">
                <a:latin typeface="IBM Plex Sans" panose="020B0503050203000203" pitchFamily="34" charset="0"/>
              </a:rPr>
              <a:t> #3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A195D05-85C9-6F46-A2B9-900EC9A93BA8}"/>
              </a:ext>
            </a:extLst>
          </p:cNvPr>
          <p:cNvCxnSpPr>
            <a:cxnSpLocks/>
            <a:endCxn id="95" idx="0"/>
          </p:cNvCxnSpPr>
          <p:nvPr/>
        </p:nvCxnSpPr>
        <p:spPr>
          <a:xfrm flipH="1">
            <a:off x="9497854" y="4308350"/>
            <a:ext cx="63292" cy="174016"/>
          </a:xfrm>
          <a:prstGeom prst="straightConnector1">
            <a:avLst/>
          </a:prstGeom>
          <a:ln w="12700">
            <a:headEnd type="stealth" w="sm" len="med"/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8E18EA6-0598-984F-BD40-CBFEACBD7176}"/>
              </a:ext>
            </a:extLst>
          </p:cNvPr>
          <p:cNvCxnSpPr>
            <a:cxnSpLocks/>
            <a:endCxn id="96" idx="0"/>
          </p:cNvCxnSpPr>
          <p:nvPr/>
        </p:nvCxnSpPr>
        <p:spPr>
          <a:xfrm>
            <a:off x="9760752" y="4305856"/>
            <a:ext cx="137536" cy="180968"/>
          </a:xfrm>
          <a:prstGeom prst="straightConnector1">
            <a:avLst/>
          </a:prstGeom>
          <a:ln w="12700">
            <a:headEnd type="stealth" w="sm" len="med"/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5415A3D5-1F5A-1640-9DAA-1D8A7BBF63ED}"/>
              </a:ext>
            </a:extLst>
          </p:cNvPr>
          <p:cNvGrpSpPr/>
          <p:nvPr/>
        </p:nvGrpSpPr>
        <p:grpSpPr>
          <a:xfrm>
            <a:off x="869795" y="3200080"/>
            <a:ext cx="1207477" cy="215444"/>
            <a:chOff x="2984360" y="3142920"/>
            <a:chExt cx="1207477" cy="215444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BA08569C-FEED-D647-9147-78FE1E6B23DB}"/>
                </a:ext>
              </a:extLst>
            </p:cNvPr>
            <p:cNvGrpSpPr/>
            <p:nvPr/>
          </p:nvGrpSpPr>
          <p:grpSpPr>
            <a:xfrm>
              <a:off x="2984360" y="3170256"/>
              <a:ext cx="1207477" cy="160773"/>
              <a:chOff x="5235191" y="989763"/>
              <a:chExt cx="1207477" cy="160773"/>
            </a:xfrm>
          </p:grpSpPr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35EF678B-605B-5444-A155-50ECA77BCA58}"/>
                  </a:ext>
                </a:extLst>
              </p:cNvPr>
              <p:cNvCxnSpPr>
                <a:cxnSpLocks/>
                <a:endCxn id="109" idx="1"/>
              </p:cNvCxnSpPr>
              <p:nvPr/>
            </p:nvCxnSpPr>
            <p:spPr>
              <a:xfrm>
                <a:off x="5235191" y="1070149"/>
                <a:ext cx="346668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646C5BC1-FCED-7345-B885-AF86635F6CBF}"/>
                  </a:ext>
                </a:extLst>
              </p:cNvPr>
              <p:cNvSpPr/>
              <p:nvPr/>
            </p:nvSpPr>
            <p:spPr>
              <a:xfrm>
                <a:off x="5581859" y="989763"/>
                <a:ext cx="514141" cy="160773"/>
              </a:xfrm>
              <a:prstGeom prst="rect">
                <a:avLst/>
              </a:prstGeom>
              <a:solidFill>
                <a:schemeClr val="accent4">
                  <a:lumMod val="50000"/>
                  <a:alpha val="34000"/>
                </a:schemeClr>
              </a:solidFill>
              <a:ln>
                <a:solidFill>
                  <a:schemeClr val="accent2">
                    <a:lumMod val="50000"/>
                    <a:alpha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3E6501D4-E149-2248-B80C-F047282BFB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6000" y="1070149"/>
                <a:ext cx="346668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6175F7F0-22C7-F04B-B410-F4D679C8D5A6}"/>
                </a:ext>
              </a:extLst>
            </p:cNvPr>
            <p:cNvSpPr txBox="1"/>
            <p:nvPr/>
          </p:nvSpPr>
          <p:spPr>
            <a:xfrm>
              <a:off x="3432292" y="3142920"/>
              <a:ext cx="3113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IBM Plex Sans" panose="020B0503050203000203" pitchFamily="34" charset="0"/>
                </a:rPr>
                <a:t>1K</a:t>
              </a:r>
            </a:p>
          </p:txBody>
        </p: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79784609-8A88-9548-8C27-2A41C944BFB6}"/>
              </a:ext>
            </a:extLst>
          </p:cNvPr>
          <p:cNvSpPr txBox="1"/>
          <p:nvPr/>
        </p:nvSpPr>
        <p:spPr>
          <a:xfrm>
            <a:off x="324098" y="3160911"/>
            <a:ext cx="5950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IBM Plex Sans" panose="020B0503050203000203" pitchFamily="34" charset="0"/>
              </a:rPr>
              <a:t>pin D5</a:t>
            </a:r>
          </a:p>
        </p:txBody>
      </p:sp>
      <p:pic>
        <p:nvPicPr>
          <p:cNvPr id="1028" name="Picture 4" descr="Original file ‎ (SVG file, nominally 125 × 125 pixels ...">
            <a:extLst>
              <a:ext uri="{FF2B5EF4-FFF2-40B4-BE49-F238E27FC236}">
                <a16:creationId xmlns:a16="http://schemas.microsoft.com/office/drawing/2014/main" id="{B4A01C59-3984-6243-B199-AEF5BAFD8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9612" y="3005065"/>
            <a:ext cx="597000" cy="59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1C48A6E1-1C11-834A-912E-9F3C819D9F1D}"/>
              </a:ext>
            </a:extLst>
          </p:cNvPr>
          <p:cNvCxnSpPr>
            <a:cxnSpLocks/>
          </p:cNvCxnSpPr>
          <p:nvPr/>
        </p:nvCxnSpPr>
        <p:spPr>
          <a:xfrm>
            <a:off x="2376143" y="3465542"/>
            <a:ext cx="0" cy="2260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BF7D9983-0695-704E-89F4-AA4619B7037F}"/>
              </a:ext>
            </a:extLst>
          </p:cNvPr>
          <p:cNvCxnSpPr>
            <a:cxnSpLocks/>
          </p:cNvCxnSpPr>
          <p:nvPr/>
        </p:nvCxnSpPr>
        <p:spPr>
          <a:xfrm>
            <a:off x="2243458" y="3683256"/>
            <a:ext cx="268339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4C41CC00-AC38-2E47-93D5-C1A8B0CBE9D1}"/>
              </a:ext>
            </a:extLst>
          </p:cNvPr>
          <p:cNvGrpSpPr/>
          <p:nvPr/>
        </p:nvGrpSpPr>
        <p:grpSpPr>
          <a:xfrm>
            <a:off x="2238399" y="2789721"/>
            <a:ext cx="280869" cy="138894"/>
            <a:chOff x="4075200" y="3110400"/>
            <a:chExt cx="475200" cy="277789"/>
          </a:xfrm>
        </p:grpSpPr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03951A0E-0007-2F4F-BFAC-78BC6F862C63}"/>
                </a:ext>
              </a:extLst>
            </p:cNvPr>
            <p:cNvSpPr/>
            <p:nvPr/>
          </p:nvSpPr>
          <p:spPr>
            <a:xfrm>
              <a:off x="4075200" y="3110400"/>
              <a:ext cx="475200" cy="27778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52959DE-C3D6-5143-BE69-CC9B31975C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92068" y="3110400"/>
              <a:ext cx="244491" cy="27778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06B8D406-09B1-E64E-83EA-43204EF947AE}"/>
              </a:ext>
            </a:extLst>
          </p:cNvPr>
          <p:cNvCxnSpPr>
            <a:cxnSpLocks/>
            <a:endCxn id="104" idx="2"/>
          </p:cNvCxnSpPr>
          <p:nvPr/>
        </p:nvCxnSpPr>
        <p:spPr>
          <a:xfrm flipV="1">
            <a:off x="2378834" y="2928615"/>
            <a:ext cx="0" cy="20144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2B634946-8F25-A745-BD19-BBEF83839B77}"/>
              </a:ext>
            </a:extLst>
          </p:cNvPr>
          <p:cNvCxnSpPr>
            <a:cxnSpLocks/>
          </p:cNvCxnSpPr>
          <p:nvPr/>
        </p:nvCxnSpPr>
        <p:spPr>
          <a:xfrm flipV="1">
            <a:off x="2385469" y="2633296"/>
            <a:ext cx="0" cy="15642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FF2632D-2A68-144C-ADAE-996288D609E9}"/>
              </a:ext>
            </a:extLst>
          </p:cNvPr>
          <p:cNvSpPr txBox="1"/>
          <p:nvPr/>
        </p:nvSpPr>
        <p:spPr>
          <a:xfrm>
            <a:off x="2156504" y="2431755"/>
            <a:ext cx="4411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IBM Plex Sans" panose="020B0503050203000203" pitchFamily="34" charset="0"/>
              </a:rPr>
              <a:t>+5V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18CC8CB4-4D12-994F-B74B-36C6AA0B5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868718" y="2811452"/>
            <a:ext cx="296915" cy="85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274EC084-AD2C-F44C-80D6-3813C0078AD8}"/>
              </a:ext>
            </a:extLst>
          </p:cNvPr>
          <p:cNvCxnSpPr>
            <a:cxnSpLocks/>
          </p:cNvCxnSpPr>
          <p:nvPr/>
        </p:nvCxnSpPr>
        <p:spPr>
          <a:xfrm flipH="1">
            <a:off x="2011775" y="2709335"/>
            <a:ext cx="373694" cy="5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3BC7F8DB-0AF4-E24C-B655-B539480B4707}"/>
              </a:ext>
            </a:extLst>
          </p:cNvPr>
          <p:cNvCxnSpPr>
            <a:cxnSpLocks/>
          </p:cNvCxnSpPr>
          <p:nvPr/>
        </p:nvCxnSpPr>
        <p:spPr>
          <a:xfrm flipH="1">
            <a:off x="2011775" y="2991910"/>
            <a:ext cx="373694" cy="5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The Inductor Symbol">
            <a:extLst>
              <a:ext uri="{FF2B5EF4-FFF2-40B4-BE49-F238E27FC236}">
                <a16:creationId xmlns:a16="http://schemas.microsoft.com/office/drawing/2014/main" id="{9DA0C795-AEF6-B144-8F16-36EC49CB4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492078" y="2801942"/>
            <a:ext cx="301566" cy="100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BFAEE0DF-2DCE-1C46-831A-D3A0F9F89404}"/>
              </a:ext>
            </a:extLst>
          </p:cNvPr>
          <p:cNvCxnSpPr>
            <a:cxnSpLocks/>
          </p:cNvCxnSpPr>
          <p:nvPr/>
        </p:nvCxnSpPr>
        <p:spPr>
          <a:xfrm flipH="1">
            <a:off x="2654997" y="2705552"/>
            <a:ext cx="373694" cy="5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F7BB021F-9C4F-9247-B98A-F7E5E8785455}"/>
              </a:ext>
            </a:extLst>
          </p:cNvPr>
          <p:cNvCxnSpPr>
            <a:cxnSpLocks/>
          </p:cNvCxnSpPr>
          <p:nvPr/>
        </p:nvCxnSpPr>
        <p:spPr>
          <a:xfrm flipH="1">
            <a:off x="2656026" y="3001675"/>
            <a:ext cx="373694" cy="5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6C09CD96-026E-B149-9160-EF942A873348}"/>
              </a:ext>
            </a:extLst>
          </p:cNvPr>
          <p:cNvCxnSpPr>
            <a:cxnSpLocks/>
          </p:cNvCxnSpPr>
          <p:nvPr/>
        </p:nvCxnSpPr>
        <p:spPr>
          <a:xfrm flipV="1">
            <a:off x="3020256" y="2701521"/>
            <a:ext cx="0" cy="30015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3" name="Oval 1032">
            <a:extLst>
              <a:ext uri="{FF2B5EF4-FFF2-40B4-BE49-F238E27FC236}">
                <a16:creationId xmlns:a16="http://schemas.microsoft.com/office/drawing/2014/main" id="{A9F2340D-73B8-7D45-9838-4F04DA792EE2}"/>
              </a:ext>
            </a:extLst>
          </p:cNvPr>
          <p:cNvSpPr/>
          <p:nvPr/>
        </p:nvSpPr>
        <p:spPr>
          <a:xfrm>
            <a:off x="2911915" y="2745918"/>
            <a:ext cx="216682" cy="214349"/>
          </a:xfrm>
          <a:prstGeom prst="ellipse">
            <a:avLst/>
          </a:pr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26365133-3CDE-3A46-95D2-AB301DA67FF6}"/>
              </a:ext>
            </a:extLst>
          </p:cNvPr>
          <p:cNvSpPr txBox="1"/>
          <p:nvPr/>
        </p:nvSpPr>
        <p:spPr>
          <a:xfrm>
            <a:off x="2886245" y="2739602"/>
            <a:ext cx="2680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latin typeface="IBM Plex Sans" panose="020B0503050203000203" pitchFamily="34" charset="0"/>
              </a:rPr>
              <a:t>M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862F7F67-1C4D-8849-9B08-3ACC97D3D18F}"/>
              </a:ext>
            </a:extLst>
          </p:cNvPr>
          <p:cNvSpPr txBox="1"/>
          <p:nvPr/>
        </p:nvSpPr>
        <p:spPr>
          <a:xfrm>
            <a:off x="475801" y="3683256"/>
            <a:ext cx="6527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IBM Plex Sans" panose="020B0503050203000203" pitchFamily="34" charset="0"/>
              </a:rPr>
              <a:t>BC 574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4D6F8B11-4F65-1545-8E9F-E9CBB9A78500}"/>
              </a:ext>
            </a:extLst>
          </p:cNvPr>
          <p:cNvSpPr txBox="1"/>
          <p:nvPr/>
        </p:nvSpPr>
        <p:spPr>
          <a:xfrm>
            <a:off x="10839" y="5117491"/>
            <a:ext cx="6527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IBM Plex Sans" panose="020B0503050203000203" pitchFamily="34" charset="0"/>
              </a:rPr>
              <a:t>BC 574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06AFDA4A-5DA0-1147-AF55-74E3E13F7E45}"/>
              </a:ext>
            </a:extLst>
          </p:cNvPr>
          <p:cNvSpPr txBox="1"/>
          <p:nvPr/>
        </p:nvSpPr>
        <p:spPr>
          <a:xfrm>
            <a:off x="2435225" y="3224190"/>
            <a:ext cx="4395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latin typeface="IBM Plex Sans" panose="020B0503050203000203" pitchFamily="34" charset="0"/>
              </a:rPr>
              <a:t>BC 574</a:t>
            </a:r>
          </a:p>
        </p:txBody>
      </p:sp>
      <p:pic>
        <p:nvPicPr>
          <p:cNvPr id="1041" name="Picture 10" descr="Transistor - BJT BC547 as a Switch and Amplifer » PIJA ...">
            <a:extLst>
              <a:ext uri="{FF2B5EF4-FFF2-40B4-BE49-F238E27FC236}">
                <a16:creationId xmlns:a16="http://schemas.microsoft.com/office/drawing/2014/main" id="{2DFCDFA8-8638-E143-B651-051CAA595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221" y="516222"/>
            <a:ext cx="1042916" cy="1042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773EC76-719F-D64E-AD43-EA3B61A2AA47}"/>
              </a:ext>
            </a:extLst>
          </p:cNvPr>
          <p:cNvSpPr/>
          <p:nvPr/>
        </p:nvSpPr>
        <p:spPr>
          <a:xfrm>
            <a:off x="4213561" y="2207679"/>
            <a:ext cx="6096000" cy="20005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latin typeface="IBM Plex Mono" panose="020B0509050203000203" pitchFamily="49" charset="77"/>
              </a:rPr>
              <a:t>https://</a:t>
            </a:r>
            <a:r>
              <a:rPr lang="en-US" sz="700" dirty="0" err="1">
                <a:latin typeface="IBM Plex Mono" panose="020B0509050203000203" pitchFamily="49" charset="77"/>
              </a:rPr>
              <a:t>create.arduino.cc</a:t>
            </a:r>
            <a:r>
              <a:rPr lang="en-US" sz="700" dirty="0">
                <a:latin typeface="IBM Plex Mono" panose="020B0509050203000203" pitchFamily="49" charset="77"/>
              </a:rPr>
              <a:t>/</a:t>
            </a:r>
            <a:r>
              <a:rPr lang="en-US" sz="700" dirty="0" err="1">
                <a:latin typeface="IBM Plex Mono" panose="020B0509050203000203" pitchFamily="49" charset="77"/>
              </a:rPr>
              <a:t>projecthub</a:t>
            </a:r>
            <a:r>
              <a:rPr lang="en-US" sz="700" dirty="0">
                <a:latin typeface="IBM Plex Mono" panose="020B0509050203000203" pitchFamily="49" charset="77"/>
              </a:rPr>
              <a:t>/</a:t>
            </a:r>
            <a:r>
              <a:rPr lang="en-US" sz="700" dirty="0" err="1">
                <a:latin typeface="IBM Plex Mono" panose="020B0509050203000203" pitchFamily="49" charset="77"/>
              </a:rPr>
              <a:t>electropeak</a:t>
            </a:r>
            <a:r>
              <a:rPr lang="en-US" sz="700" dirty="0">
                <a:latin typeface="IBM Plex Mono" panose="020B0509050203000203" pitchFamily="49" charset="77"/>
              </a:rPr>
              <a:t>/using-1602-lcd-keypad-shield-w-arduino-w-examples-e02d95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FAB982-7540-9C45-AE38-335AA3E21267}"/>
              </a:ext>
            </a:extLst>
          </p:cNvPr>
          <p:cNvSpPr txBox="1"/>
          <p:nvPr/>
        </p:nvSpPr>
        <p:spPr>
          <a:xfrm>
            <a:off x="3951917" y="4334799"/>
            <a:ext cx="4892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IBM Plex Mono" panose="020B0509050203000203" pitchFamily="49" charset="77"/>
              </a:rPr>
              <a:t>7 G 8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CC49B2C8-CAD1-1146-91ED-EA01C3D0AC46}"/>
              </a:ext>
            </a:extLst>
          </p:cNvPr>
          <p:cNvGrpSpPr/>
          <p:nvPr/>
        </p:nvGrpSpPr>
        <p:grpSpPr>
          <a:xfrm rot="16200000">
            <a:off x="5101642" y="3977407"/>
            <a:ext cx="1046732" cy="172943"/>
            <a:chOff x="2984360" y="3142920"/>
            <a:chExt cx="1207477" cy="215444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9A85FC0F-B7A0-5444-B462-223122036C46}"/>
                </a:ext>
              </a:extLst>
            </p:cNvPr>
            <p:cNvGrpSpPr/>
            <p:nvPr/>
          </p:nvGrpSpPr>
          <p:grpSpPr>
            <a:xfrm>
              <a:off x="2984360" y="3170256"/>
              <a:ext cx="1207477" cy="160773"/>
              <a:chOff x="5235191" y="989763"/>
              <a:chExt cx="1207477" cy="160773"/>
            </a:xfrm>
          </p:grpSpPr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59A6F861-B4BB-DC49-83C5-8CFA285FA6F5}"/>
                  </a:ext>
                </a:extLst>
              </p:cNvPr>
              <p:cNvCxnSpPr>
                <a:cxnSpLocks/>
                <a:endCxn id="98" idx="1"/>
              </p:cNvCxnSpPr>
              <p:nvPr/>
            </p:nvCxnSpPr>
            <p:spPr>
              <a:xfrm>
                <a:off x="5235191" y="1070149"/>
                <a:ext cx="346668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43665106-8EF8-F34F-916E-B1F84156330B}"/>
                  </a:ext>
                </a:extLst>
              </p:cNvPr>
              <p:cNvSpPr/>
              <p:nvPr/>
            </p:nvSpPr>
            <p:spPr>
              <a:xfrm>
                <a:off x="5581859" y="989763"/>
                <a:ext cx="514141" cy="160773"/>
              </a:xfrm>
              <a:prstGeom prst="rect">
                <a:avLst/>
              </a:prstGeom>
              <a:solidFill>
                <a:schemeClr val="accent4">
                  <a:lumMod val="50000"/>
                  <a:alpha val="34000"/>
                </a:schemeClr>
              </a:solidFill>
              <a:ln>
                <a:solidFill>
                  <a:schemeClr val="accent2">
                    <a:lumMod val="50000"/>
                    <a:alpha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D9A855B1-8601-D343-85DD-ED81DE72E0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6000" y="1070149"/>
                <a:ext cx="346668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0FE4D7EA-C862-9141-A6C7-F4BD8B82950A}"/>
                </a:ext>
              </a:extLst>
            </p:cNvPr>
            <p:cNvSpPr txBox="1"/>
            <p:nvPr/>
          </p:nvSpPr>
          <p:spPr>
            <a:xfrm>
              <a:off x="3381892" y="3142920"/>
              <a:ext cx="36740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IBM Plex Sans" panose="020B0503050203000203" pitchFamily="34" charset="0"/>
                </a:rPr>
                <a:t>220</a:t>
              </a:r>
            </a:p>
          </p:txBody>
        </p: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77EE2BE8-E9BD-CA44-A162-0124613709F0}"/>
              </a:ext>
            </a:extLst>
          </p:cNvPr>
          <p:cNvSpPr txBox="1"/>
          <p:nvPr/>
        </p:nvSpPr>
        <p:spPr>
          <a:xfrm>
            <a:off x="5362181" y="3307802"/>
            <a:ext cx="4411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IBM Plex Sans" panose="020B0503050203000203" pitchFamily="34" charset="0"/>
              </a:rPr>
              <a:t>+5V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27D0E8A-1EA3-9645-BC17-D29D89DAF116}"/>
              </a:ext>
            </a:extLst>
          </p:cNvPr>
          <p:cNvSpPr txBox="1"/>
          <p:nvPr/>
        </p:nvSpPr>
        <p:spPr>
          <a:xfrm>
            <a:off x="4810558" y="4363497"/>
            <a:ext cx="85472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IBM Plex Mono" panose="020B0509050203000203" pitchFamily="49" charset="77"/>
              </a:rPr>
              <a:t> 9 10 11 12</a:t>
            </a: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9BD06D37-A6C7-5247-97D2-8C808A92ADC7}"/>
              </a:ext>
            </a:extLst>
          </p:cNvPr>
          <p:cNvGrpSpPr/>
          <p:nvPr/>
        </p:nvGrpSpPr>
        <p:grpSpPr>
          <a:xfrm>
            <a:off x="3475462" y="4109231"/>
            <a:ext cx="912394" cy="184666"/>
            <a:chOff x="2984360" y="3142920"/>
            <a:chExt cx="1207477" cy="223812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B4D2D452-D96B-3246-AE52-73EC2FAB7572}"/>
                </a:ext>
              </a:extLst>
            </p:cNvPr>
            <p:cNvGrpSpPr/>
            <p:nvPr/>
          </p:nvGrpSpPr>
          <p:grpSpPr>
            <a:xfrm>
              <a:off x="2984360" y="3170256"/>
              <a:ext cx="1207477" cy="160773"/>
              <a:chOff x="5235191" y="989763"/>
              <a:chExt cx="1207477" cy="160773"/>
            </a:xfrm>
          </p:grpSpPr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869B8793-5C8D-6E42-BF86-5C2B2CE44D09}"/>
                  </a:ext>
                </a:extLst>
              </p:cNvPr>
              <p:cNvCxnSpPr>
                <a:cxnSpLocks/>
                <a:endCxn id="122" idx="1"/>
              </p:cNvCxnSpPr>
              <p:nvPr/>
            </p:nvCxnSpPr>
            <p:spPr>
              <a:xfrm>
                <a:off x="5235191" y="1070149"/>
                <a:ext cx="346668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8697D5D7-78CD-0543-90A2-46C8DD96A9EC}"/>
                  </a:ext>
                </a:extLst>
              </p:cNvPr>
              <p:cNvSpPr/>
              <p:nvPr/>
            </p:nvSpPr>
            <p:spPr>
              <a:xfrm>
                <a:off x="5581859" y="989763"/>
                <a:ext cx="514141" cy="160773"/>
              </a:xfrm>
              <a:prstGeom prst="rect">
                <a:avLst/>
              </a:prstGeom>
              <a:solidFill>
                <a:schemeClr val="accent4">
                  <a:lumMod val="50000"/>
                  <a:alpha val="34000"/>
                </a:schemeClr>
              </a:solidFill>
              <a:ln>
                <a:solidFill>
                  <a:schemeClr val="accent2">
                    <a:lumMod val="50000"/>
                    <a:alpha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690F7496-A7EE-3B4D-846A-94EF847775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6000" y="1070149"/>
                <a:ext cx="346668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19AC3605-D906-4440-84C9-80F3F24D4A8B}"/>
                </a:ext>
              </a:extLst>
            </p:cNvPr>
            <p:cNvSpPr txBox="1"/>
            <p:nvPr/>
          </p:nvSpPr>
          <p:spPr>
            <a:xfrm>
              <a:off x="3381892" y="3142920"/>
              <a:ext cx="479871" cy="2238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latin typeface="IBM Plex Sans" panose="020B0503050203000203" pitchFamily="34" charset="0"/>
                </a:rPr>
                <a:t>2K2?</a:t>
              </a:r>
            </a:p>
          </p:txBody>
        </p:sp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B48C448-4587-104A-848C-D153ED009B89}"/>
              </a:ext>
            </a:extLst>
          </p:cNvPr>
          <p:cNvCxnSpPr>
            <a:cxnSpLocks/>
            <a:endCxn id="119" idx="2"/>
          </p:cNvCxnSpPr>
          <p:nvPr/>
        </p:nvCxnSpPr>
        <p:spPr>
          <a:xfrm flipV="1">
            <a:off x="3957145" y="4293897"/>
            <a:ext cx="0" cy="2557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3173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3D0F8B26-6DD3-9F4C-A898-2B34E4A14CA4}"/>
              </a:ext>
            </a:extLst>
          </p:cNvPr>
          <p:cNvGrpSpPr/>
          <p:nvPr/>
        </p:nvGrpSpPr>
        <p:grpSpPr>
          <a:xfrm>
            <a:off x="2286985" y="493742"/>
            <a:ext cx="8332955" cy="5632704"/>
            <a:chOff x="2286985" y="493742"/>
            <a:chExt cx="8332955" cy="5632704"/>
          </a:xfrm>
        </p:grpSpPr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A1930879-B6F6-854C-A39C-FC987200F1F1}"/>
                </a:ext>
              </a:extLst>
            </p:cNvPr>
            <p:cNvSpPr/>
            <p:nvPr/>
          </p:nvSpPr>
          <p:spPr>
            <a:xfrm>
              <a:off x="3587752" y="2110047"/>
              <a:ext cx="2601536" cy="1359224"/>
            </a:xfrm>
            <a:prstGeom prst="diamond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  <a:latin typeface="IBM Plex Sans" panose="020B0503050203000203" pitchFamily="34" charset="0"/>
                </a:rPr>
                <a:t>waarde</a:t>
              </a:r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latin typeface="IBM Plex Sans" panose="020B0503050203000203" pitchFamily="34" charset="0"/>
                </a:rPr>
                <a:t>groter</a:t>
              </a:r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 dan 40 </a:t>
              </a:r>
              <a:r>
                <a:rPr lang="el-GR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μ</a:t>
              </a:r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g/m</a:t>
              </a:r>
              <a:r>
                <a:rPr lang="en-US" baseline="30000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3</a:t>
              </a:r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?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9D09022-C1EF-104C-BD19-F489B7858C0E}"/>
                </a:ext>
              </a:extLst>
            </p:cNvPr>
            <p:cNvSpPr/>
            <p:nvPr/>
          </p:nvSpPr>
          <p:spPr>
            <a:xfrm>
              <a:off x="3466816" y="1089326"/>
              <a:ext cx="2843409" cy="60124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lees de sensor </a:t>
              </a:r>
              <a:r>
                <a:rPr lang="en-US" dirty="0" err="1">
                  <a:solidFill>
                    <a:schemeClr val="tx1"/>
                  </a:solidFill>
                  <a:latin typeface="IBM Plex Sans" panose="020B0503050203000203" pitchFamily="34" charset="0"/>
                </a:rPr>
                <a:t>uit</a:t>
              </a:r>
              <a:endParaRPr lang="en-US" dirty="0">
                <a:solidFill>
                  <a:schemeClr val="tx1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697353E-2FAB-7546-BDA8-99E5C06DD34F}"/>
                </a:ext>
              </a:extLst>
            </p:cNvPr>
            <p:cNvSpPr/>
            <p:nvPr/>
          </p:nvSpPr>
          <p:spPr>
            <a:xfrm>
              <a:off x="3466816" y="4933522"/>
              <a:ext cx="2843409" cy="60124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  <a:latin typeface="IBM Plex Sans" panose="020B0503050203000203" pitchFamily="34" charset="0"/>
                </a:rPr>
                <a:t>Schakel</a:t>
              </a:r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 filter unit in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E38B965-B272-9A4B-8D7C-8CB8CC5A7000}"/>
                </a:ext>
              </a:extLst>
            </p:cNvPr>
            <p:cNvCxnSpPr>
              <a:stCxn id="5" idx="2"/>
              <a:endCxn id="4" idx="0"/>
            </p:cNvCxnSpPr>
            <p:nvPr/>
          </p:nvCxnSpPr>
          <p:spPr>
            <a:xfrm flipH="1">
              <a:off x="4888520" y="1690575"/>
              <a:ext cx="1" cy="41947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FF22E6E-3374-B14C-A240-4ADA64F21EE7}"/>
                </a:ext>
              </a:extLst>
            </p:cNvPr>
            <p:cNvCxnSpPr>
              <a:cxnSpLocks/>
              <a:stCxn id="4" idx="2"/>
              <a:endCxn id="6" idx="0"/>
            </p:cNvCxnSpPr>
            <p:nvPr/>
          </p:nvCxnSpPr>
          <p:spPr>
            <a:xfrm>
              <a:off x="4888520" y="3469271"/>
              <a:ext cx="1" cy="146425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6D7E7EC-D158-3A4A-A67E-431304F92DF8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>
              <a:off x="4888521" y="5534771"/>
              <a:ext cx="0" cy="59167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CF5F26A-4590-C444-A51E-D4D71A4FC4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46767" y="6126446"/>
              <a:ext cx="827317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B6319D9-9990-F34C-B1F6-26232D6280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16875" y="2628893"/>
              <a:ext cx="1" cy="349755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C4C2871-F81F-7A45-B966-2E9118A8CE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86985" y="493742"/>
              <a:ext cx="29891" cy="213515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D17DCEAC-EAB8-EA41-B5A5-11DE3E84CC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2065" y="500196"/>
              <a:ext cx="259645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5A303F3C-2AF9-8144-A9E4-4E98507F693F}"/>
                </a:ext>
              </a:extLst>
            </p:cNvPr>
            <p:cNvCxnSpPr>
              <a:cxnSpLocks/>
              <a:endCxn id="5" idx="0"/>
            </p:cNvCxnSpPr>
            <p:nvPr/>
          </p:nvCxnSpPr>
          <p:spPr>
            <a:xfrm>
              <a:off x="4888521" y="493742"/>
              <a:ext cx="0" cy="59558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175511C3-4D17-7E4A-9D9F-3EEF9329FADE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 flipV="1">
              <a:off x="6189288" y="2786572"/>
              <a:ext cx="2123304" cy="308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F768C8D-5926-C64B-BDB3-90484635E9A1}"/>
                </a:ext>
              </a:extLst>
            </p:cNvPr>
            <p:cNvSpPr txBox="1"/>
            <p:nvPr/>
          </p:nvSpPr>
          <p:spPr>
            <a:xfrm>
              <a:off x="6310225" y="2448018"/>
              <a:ext cx="553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" panose="020B0503050203000203" pitchFamily="34" charset="0"/>
                </a:rPr>
                <a:t>Nee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178D88E-C77A-0C4C-8B5C-D702BD2CB67A}"/>
                </a:ext>
              </a:extLst>
            </p:cNvPr>
            <p:cNvCxnSpPr>
              <a:cxnSpLocks/>
            </p:cNvCxnSpPr>
            <p:nvPr/>
          </p:nvCxnSpPr>
          <p:spPr>
            <a:xfrm>
              <a:off x="10619940" y="3924175"/>
              <a:ext cx="0" cy="22022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2A69DD5-B2CD-654A-8DFC-E33706EFA961}"/>
                </a:ext>
              </a:extLst>
            </p:cNvPr>
            <p:cNvSpPr txBox="1"/>
            <p:nvPr/>
          </p:nvSpPr>
          <p:spPr>
            <a:xfrm>
              <a:off x="4899306" y="3519411"/>
              <a:ext cx="3978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" panose="020B0503050203000203" pitchFamily="34" charset="0"/>
                </a:rPr>
                <a:t>Ja</a:t>
              </a:r>
            </a:p>
          </p:txBody>
        </p:sp>
        <p:sp>
          <p:nvSpPr>
            <p:cNvPr id="40" name="Diamond 39">
              <a:extLst>
                <a:ext uri="{FF2B5EF4-FFF2-40B4-BE49-F238E27FC236}">
                  <a16:creationId xmlns:a16="http://schemas.microsoft.com/office/drawing/2014/main" id="{799D74CC-DE35-B04B-8902-25FB6B53A417}"/>
                </a:ext>
              </a:extLst>
            </p:cNvPr>
            <p:cNvSpPr/>
            <p:nvPr/>
          </p:nvSpPr>
          <p:spPr>
            <a:xfrm>
              <a:off x="6939475" y="3227421"/>
              <a:ext cx="2746235" cy="1359224"/>
            </a:xfrm>
            <a:prstGeom prst="diamond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  <a:latin typeface="IBM Plex Sans" panose="020B0503050203000203" pitchFamily="34" charset="0"/>
                </a:rPr>
                <a:t>waarde</a:t>
              </a:r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latin typeface="IBM Plex Sans" panose="020B0503050203000203" pitchFamily="34" charset="0"/>
                </a:rPr>
                <a:t>kleiner</a:t>
              </a:r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 dan 10 </a:t>
              </a:r>
              <a:r>
                <a:rPr lang="el-GR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μ</a:t>
              </a:r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g/m</a:t>
              </a:r>
              <a:r>
                <a:rPr lang="en-US" baseline="30000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3</a:t>
              </a:r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?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F0B3830-6EBD-9846-B842-77EBEFE4315D}"/>
                </a:ext>
              </a:extLst>
            </p:cNvPr>
            <p:cNvSpPr/>
            <p:nvPr/>
          </p:nvSpPr>
          <p:spPr>
            <a:xfrm>
              <a:off x="6890888" y="4933521"/>
              <a:ext cx="2843409" cy="60124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  <a:latin typeface="IBM Plex Sans" panose="020B0503050203000203" pitchFamily="34" charset="0"/>
                </a:rPr>
                <a:t>Schakel</a:t>
              </a:r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 filter unit </a:t>
              </a:r>
              <a:r>
                <a:rPr lang="en-US" dirty="0" err="1">
                  <a:solidFill>
                    <a:schemeClr val="tx1"/>
                  </a:solidFill>
                  <a:latin typeface="IBM Plex Sans" panose="020B0503050203000203" pitchFamily="34" charset="0"/>
                </a:rPr>
                <a:t>uit</a:t>
              </a:r>
              <a:endParaRPr lang="en-US" dirty="0">
                <a:solidFill>
                  <a:schemeClr val="tx1"/>
                </a:solidFill>
                <a:latin typeface="IBM Plex Sans" panose="020B0503050203000203" pitchFamily="34" charset="0"/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FC3C6E43-1DAC-E14F-8D26-F46CE43A2C6B}"/>
                </a:ext>
              </a:extLst>
            </p:cNvPr>
            <p:cNvCxnSpPr>
              <a:cxnSpLocks/>
              <a:stCxn id="40" idx="2"/>
              <a:endCxn id="43" idx="0"/>
            </p:cNvCxnSpPr>
            <p:nvPr/>
          </p:nvCxnSpPr>
          <p:spPr>
            <a:xfrm>
              <a:off x="8312593" y="4586645"/>
              <a:ext cx="0" cy="3468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CC47857-A61D-8845-99AB-32B3594DBD89}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>
              <a:off x="8312592" y="2786572"/>
              <a:ext cx="1" cy="4408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EAB2359-935F-094D-B22D-730707387B44}"/>
                </a:ext>
              </a:extLst>
            </p:cNvPr>
            <p:cNvSpPr txBox="1"/>
            <p:nvPr/>
          </p:nvSpPr>
          <p:spPr>
            <a:xfrm>
              <a:off x="8381843" y="4543929"/>
              <a:ext cx="3978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" panose="020B0503050203000203" pitchFamily="34" charset="0"/>
                </a:rPr>
                <a:t>Ja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7913ACA-3307-5E44-8DBD-0C5954548DAE}"/>
                </a:ext>
              </a:extLst>
            </p:cNvPr>
            <p:cNvCxnSpPr>
              <a:cxnSpLocks/>
            </p:cNvCxnSpPr>
            <p:nvPr/>
          </p:nvCxnSpPr>
          <p:spPr>
            <a:xfrm>
              <a:off x="9685710" y="3907034"/>
              <a:ext cx="934230" cy="886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8C06465-76DC-7944-A0AE-E0B931F4C8D2}"/>
                </a:ext>
              </a:extLst>
            </p:cNvPr>
            <p:cNvSpPr txBox="1"/>
            <p:nvPr/>
          </p:nvSpPr>
          <p:spPr>
            <a:xfrm>
              <a:off x="9734297" y="3542961"/>
              <a:ext cx="553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" panose="020B0503050203000203" pitchFamily="34" charset="0"/>
                </a:rPr>
                <a:t>Nee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7124C0F8-A213-CB4B-B75B-C4FA4906B2AB}"/>
                </a:ext>
              </a:extLst>
            </p:cNvPr>
            <p:cNvCxnSpPr>
              <a:cxnSpLocks/>
            </p:cNvCxnSpPr>
            <p:nvPr/>
          </p:nvCxnSpPr>
          <p:spPr>
            <a:xfrm>
              <a:off x="8312592" y="5525196"/>
              <a:ext cx="0" cy="6012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06394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FD7D-39AA-664B-B3AA-44C77464E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23C017BA-A2DA-C740-93B9-1B269B09A3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086" t="2608" r="21826"/>
          <a:stretch/>
        </p:blipFill>
        <p:spPr>
          <a:xfrm rot="5400000">
            <a:off x="6285829" y="1282577"/>
            <a:ext cx="3785471" cy="4601692"/>
          </a:xfrm>
        </p:spPr>
      </p:pic>
      <p:pic>
        <p:nvPicPr>
          <p:cNvPr id="7" name="Picture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8FA7ABC-F8FA-C740-84A9-4549AC0F16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02" t="4514" r="25573" b="2570"/>
          <a:stretch/>
        </p:blipFill>
        <p:spPr>
          <a:xfrm rot="5400000">
            <a:off x="954447" y="1407755"/>
            <a:ext cx="3785470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588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1755</TotalTime>
  <Words>129</Words>
  <Application>Microsoft Macintosh PowerPoint</Application>
  <PresentationFormat>Widescreen</PresentationFormat>
  <Paragraphs>47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IBM Plex Mono</vt:lpstr>
      <vt:lpstr>IBM Plex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Frank van der Wal</dc:creator>
  <cp:lastModifiedBy>Frank van der Wal</cp:lastModifiedBy>
  <cp:revision>24</cp:revision>
  <dcterms:created xsi:type="dcterms:W3CDTF">2021-01-22T12:56:57Z</dcterms:created>
  <dcterms:modified xsi:type="dcterms:W3CDTF">2021-02-27T12:21:06Z</dcterms:modified>
</cp:coreProperties>
</file>

<file path=docProps/thumbnail.jpeg>
</file>